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54"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7" autoAdjust="0"/>
    <p:restoredTop sz="95687" autoAdjust="0"/>
  </p:normalViewPr>
  <p:slideViewPr>
    <p:cSldViewPr snapToGrid="0" showGuides="1">
      <p:cViewPr varScale="1">
        <p:scale>
          <a:sx n="116" d="100"/>
          <a:sy n="116" d="100"/>
        </p:scale>
        <p:origin x="173" y="77"/>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 or feature branches depending on complexity of </a:t>
            </a:r>
            <a:r>
              <a:rPr lang="en-US" sz="2000"/>
              <a:t>the changes</a:t>
            </a:r>
            <a:endParaRPr lang="en-US" sz="2000" dirty="0"/>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697314"/>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4187</TotalTime>
  <Words>2155</Words>
  <Application>Microsoft Office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242</cp:revision>
  <cp:lastPrinted>2017-11-02T18:35:01Z</cp:lastPrinted>
  <dcterms:created xsi:type="dcterms:W3CDTF">2018-11-06T17:28:56Z</dcterms:created>
  <dcterms:modified xsi:type="dcterms:W3CDTF">2021-09-02T00:50:59Z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